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0713960"/>
              </p:ext>
            </p:extLst>
          </p:nvPr>
        </p:nvGraphicFramePr>
        <p:xfrm>
          <a:off x="180474" y="223710"/>
          <a:ext cx="7025777" cy="367429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Name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6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4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Failure to perform a mandatory reload will be a procedural per shot fired. Failure to fire strong hand only will be a penalty per shot fired.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String 1: upon start signal, engage each target with 1 round only from within the fault lines, perform a mandatory reload, then reengage each target with 1 round only.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String 2: upon start signal, engage each target with 1 round only from within the fault lines, perform a mandatory reload, then reengage each target with 1 round only strong hand only.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9FB283-C495-47A4-806A-DCD159304B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4302635"/>
            <a:ext cx="7025777" cy="334490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1467</TotalTime>
  <Words>130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207</cp:revision>
  <cp:lastPrinted>2016-01-15T21:54:08Z</cp:lastPrinted>
  <dcterms:created xsi:type="dcterms:W3CDTF">2002-08-21T12:11:08Z</dcterms:created>
  <dcterms:modified xsi:type="dcterms:W3CDTF">2019-07-08T18:36:23Z</dcterms:modified>
  <cp:category>Shooting</cp:category>
</cp:coreProperties>
</file>

<file path=docProps/thumbnail.jpeg>
</file>